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8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16949" y="189662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99945" y="601060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35294" y="101745"/>
            <a:ext cx="14950738" cy="358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 dirty="0">
                <a:solidFill>
                  <a:srgbClr val="000000"/>
                </a:solidFill>
                <a:latin typeface="Fredoka One Bold"/>
              </a:rPr>
              <a:t>PEMROGRAMAN BERORIENTASI OBYEK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762704"/>
            <a:ext cx="18288000" cy="3565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</a:rPr>
              <a:t>KELOMPOK 3</a:t>
            </a:r>
          </a:p>
          <a:p>
            <a:pPr marL="571500" indent="-571500" algn="ctr">
              <a:lnSpc>
                <a:spcPts val="5604"/>
              </a:lnSpc>
              <a:buFont typeface="Wingdings" panose="05000000000000000000" pitchFamily="2" charset="2"/>
              <a:buChar char="v"/>
            </a:pPr>
            <a:r>
              <a:rPr lang="en-US" sz="4002" dirty="0">
                <a:solidFill>
                  <a:srgbClr val="000000"/>
                </a:solidFill>
                <a:latin typeface="Nunito Bold"/>
              </a:rPr>
              <a:t>AHMAD MAULANA				(2213020189)</a:t>
            </a:r>
          </a:p>
          <a:p>
            <a:pPr marL="571500" indent="-571500" algn="ctr">
              <a:lnSpc>
                <a:spcPts val="5604"/>
              </a:lnSpc>
              <a:buFont typeface="Wingdings" panose="05000000000000000000" pitchFamily="2" charset="2"/>
              <a:buChar char="v"/>
            </a:pPr>
            <a:r>
              <a:rPr lang="en-US" sz="4002" dirty="0">
                <a:solidFill>
                  <a:srgbClr val="000000"/>
                </a:solidFill>
                <a:latin typeface="Nunito Bold"/>
              </a:rPr>
              <a:t>MOCH DICKY NURRUDIN		(2213020191)</a:t>
            </a:r>
          </a:p>
          <a:p>
            <a:pPr marL="571500" indent="-571500" algn="ctr">
              <a:lnSpc>
                <a:spcPts val="5604"/>
              </a:lnSpc>
              <a:buFont typeface="Wingdings" panose="05000000000000000000" pitchFamily="2" charset="2"/>
              <a:buChar char="v"/>
            </a:pPr>
            <a:r>
              <a:rPr lang="en-US" sz="4002" dirty="0">
                <a:solidFill>
                  <a:srgbClr val="000000"/>
                </a:solidFill>
                <a:latin typeface="Nunito Bold"/>
              </a:rPr>
              <a:t>BILLKAF SYAVA ALL BANA		(2213020180) </a:t>
            </a:r>
          </a:p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</a:rPr>
              <a:t>							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label list daftar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terurut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alfabet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langsung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kemudian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hapus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Hapus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A6B5E4-2A9B-BE86-0EBC-6BBE563C2A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0" y="3495685"/>
            <a:ext cx="958864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78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07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terhapus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list daftar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0110DF-6B40-CA6B-9F0D-AFF88B2737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68" y="4118941"/>
            <a:ext cx="639243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DD904-1CCB-8893-4C66-3CD022DCCC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24" y="4200806"/>
            <a:ext cx="639243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5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2070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11.Lalu button Slide Show / Stop Show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aktivitas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Slide Show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dimulai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lalu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lagi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aktifitas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Slide Show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berhenti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dimulai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berhentinya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mengeluarkan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program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1FB5B3-3C45-D8A5-DFB0-18C2BB811B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97" y="4630153"/>
            <a:ext cx="76709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DF39F6-FF20-4440-BE70-869DC0CDCC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24" y="4649203"/>
            <a:ext cx="767091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42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3570" y="1282774"/>
            <a:ext cx="16522758" cy="2145115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588168" y="1176598"/>
            <a:ext cx="19397662" cy="228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013" y="3999476"/>
            <a:ext cx="17259299" cy="359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Ketika button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Tambah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di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mengeluarkan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bernama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Folder(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BagianFolder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di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beberapa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aktifitas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kita</a:t>
            </a:r>
            <a:r>
              <a:rPr lang="en-US" sz="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lakukan</a:t>
            </a:r>
            <a:endParaRPr lang="en-ID" sz="5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5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623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07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Ketika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pun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lalu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A6D9AD-06A1-06D4-2167-3292F648B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44" y="4014539"/>
            <a:ext cx="8310160" cy="46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96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menyimpan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list daftar folder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tersimpan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pada database,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disini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kami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folder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85D6AB-FDEB-C7A1-F8FC-4056902B25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351169"/>
            <a:ext cx="767091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2F3738-2771-C2B4-A359-026AC39D0C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389" y="4336439"/>
            <a:ext cx="767091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46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Lalu pada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inputan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berfungsi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lain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sembunyikan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menampilkan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yang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cari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4FEC49-AE84-973D-4440-E167B3A946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4" y="4502965"/>
            <a:ext cx="7690231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220878-A52F-6DD1-055F-27248CD897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10" y="4423689"/>
            <a:ext cx="769023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30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2070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button Hapus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List Daftar Folder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1x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dulu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mana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hapus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lalu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Hapus Folder program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mengeluarkan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Konfirmasi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terlebih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dahulu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meyakinkan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yakin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Yes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terhapus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List Daftar Folder dan Database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146B13-4C6B-EBF9-B06B-9626703D3E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26" y="4727445"/>
            <a:ext cx="512682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A52176-B780-4D98-91C0-0676926864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549" y="4840672"/>
            <a:ext cx="512682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0B05A4-7C19-780F-1581-912EABC65B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52" y="7619989"/>
            <a:ext cx="5727700" cy="321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16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Pada List Daftar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2x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bernama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Detail Folder(Bagian Folder).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5B3D3E-B9F6-7290-D06D-C7E4E36089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44" y="4439097"/>
            <a:ext cx="9612789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9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52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DetailFolder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persis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membedaknnya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hanyalah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menambah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foto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bertambah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pula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E9E42-26E9-8C80-5A94-DFAE2B2A76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99" y="4756390"/>
            <a:ext cx="7690231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DCC6C-A6D0-9A4B-3834-F978DE224F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287" y="4756390"/>
            <a:ext cx="769023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81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326101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8867" y="2516269"/>
            <a:ext cx="13795916" cy="183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Ketika program di run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memunculkan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aplikasi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galeri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MainWindow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ts val="4899"/>
              </a:lnSpc>
            </a:pPr>
            <a:endParaRPr lang="en-US" sz="2800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D4EC37-3D24-1D5E-572A-3698B6DA7E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3215943"/>
            <a:ext cx="16230601" cy="4665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52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DetailFolder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persis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membedaknnya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hanyalah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menambah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foto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bertambah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pula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258588-57AA-F089-1CD1-DF64D31FC1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0" y="4576497"/>
            <a:ext cx="7690231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86F41E-CDD8-0256-C504-81A7E272BD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068" y="4601129"/>
            <a:ext cx="769023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24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52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DetailFolder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persis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membedaknnya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hanyalah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menambah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foto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bertambah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pula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80DAB0-BB3F-375C-60EE-B982C71345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549623"/>
            <a:ext cx="9612789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66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4287" y="427869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149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DetailFolder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persis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yang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membedaknnya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hanyalah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menghapus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foto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terhapus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pula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ntah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itu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753B00-BC8A-C035-C397-9FF65ADE37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10" y="4351894"/>
            <a:ext cx="4948170" cy="277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8F14FB-5D08-34BD-C5E1-57A5439469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235" y="4351894"/>
            <a:ext cx="4865862" cy="27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D3658-4743-C87F-C18B-EA4F310B04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61" y="7198377"/>
            <a:ext cx="5727700" cy="321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02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4287" y="427869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9467"/>
            <a:ext cx="16230599" cy="250280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609" y="447903"/>
            <a:ext cx="14658679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LALU KITA BERALIH KE </a:t>
            </a:r>
          </a:p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DALAM MENU FOLDER</a:t>
            </a:r>
          </a:p>
          <a:p>
            <a:pPr algn="ctr">
              <a:lnSpc>
                <a:spcPts val="9250"/>
              </a:lnSpc>
            </a:pPr>
            <a:endParaRPr lang="en-US" sz="6607" dirty="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0875" y="3360703"/>
            <a:ext cx="17259299" cy="2694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Pada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DetailFolder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persis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membedaknnya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hanyalah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Detail Folder dan juga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foto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Gambar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ingin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aktifitas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mengatur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hanyalah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button2 pada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saling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terhubung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ctr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02803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076251" y="166260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20044" y="601060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9473" y="2924194"/>
            <a:ext cx="11749054" cy="179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4762704"/>
            <a:ext cx="9907094" cy="68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Presentation by Alexander Aronowitz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memuncukan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open folder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disini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kami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acak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agar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melihat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sortir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alfabet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8471EB-1FCE-2025-F45E-D119D9A141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493" y="3925422"/>
            <a:ext cx="5400000" cy="303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0D028D-144B-2E5E-65FB-B0DC90FBCF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328" y="3926368"/>
            <a:ext cx="5400000" cy="303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932648-6C67-6F60-B3B3-8233F7C17A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88" y="7226819"/>
            <a:ext cx="5400000" cy="3034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38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Ketika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sudah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beberapa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label list daftar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berpindah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langsung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tersimpan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AC0C7-BBEC-D716-1F36-F54A8198A4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14" y="4429947"/>
            <a:ext cx="640536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09427-DB31-04CA-012C-AB186509DE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118" y="4429947"/>
            <a:ext cx="640537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91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07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kami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mencoba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memutar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foto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Putar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Kiri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B2C585-2231-B91E-CE70-8F1AE62524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76" y="3337322"/>
            <a:ext cx="958864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13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07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Lalu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memutar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kanan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Putar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Kanan,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serta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mengklik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Next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7EF56B-96C1-6E4D-DE88-8836A99B91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76" y="3256439"/>
            <a:ext cx="958864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7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berpindah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selanjutnya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bawah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sendiri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Next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sekarangberada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atas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sendiri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DCA5B7-D52E-C921-CB32-9CBCD5D397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0" y="3907585"/>
            <a:ext cx="958864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93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07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Lalu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Previous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kembali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yang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bawah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tadi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EF1560-AB56-AC14-5BEA-EA8CBA7F51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201" y="3426117"/>
            <a:ext cx="958864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03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4862"/>
            <a:ext cx="18249899" cy="9467818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87305"/>
            <a:ext cx="16230599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81185" y="877785"/>
            <a:ext cx="14658679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 Bold"/>
              </a:rPr>
              <a:t>HASIL PROGRAM DAN PENJELASAN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16269"/>
            <a:ext cx="17259299" cy="157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Sortir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program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mengeluarkan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jendela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berjudul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Pilihan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Sortir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SortirDialog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menu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Alfabet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centang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lalu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Ok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1000"/>
              </a:spcAft>
            </a:pP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735129-3E5B-B575-835D-B8A8EC66A9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26" y="3495685"/>
            <a:ext cx="958864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320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811</Words>
  <Application>Microsoft Office PowerPoint</Application>
  <PresentationFormat>Custom</PresentationFormat>
  <Paragraphs>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Fredoka One Bold</vt:lpstr>
      <vt:lpstr>Arial</vt:lpstr>
      <vt:lpstr>Calibri</vt:lpstr>
      <vt:lpstr>Wingdings</vt:lpstr>
      <vt:lpstr>Nunito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white simple modern Thesis Defense Presentation </dc:title>
  <cp:lastModifiedBy>billkafsyafa2004@outlook.com</cp:lastModifiedBy>
  <cp:revision>5</cp:revision>
  <dcterms:created xsi:type="dcterms:W3CDTF">2006-08-16T00:00:00Z</dcterms:created>
  <dcterms:modified xsi:type="dcterms:W3CDTF">2024-01-02T17:11:39Z</dcterms:modified>
  <dc:identifier>DAF4v5rmPxo</dc:identifier>
</cp:coreProperties>
</file>